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0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4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2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9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0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9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3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F02-22A8-4C7C-8B49-E8ECAD4AD9B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B4D4-A37C-4570-BE84-36E171374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38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1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3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8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Анатолий Михайлович Косов</cp:lastModifiedBy>
  <cp:revision>5</cp:revision>
  <dcterms:created xsi:type="dcterms:W3CDTF">2022-02-16T03:23:40Z</dcterms:created>
  <dcterms:modified xsi:type="dcterms:W3CDTF">2022-02-17T08:24:11Z</dcterms:modified>
</cp:coreProperties>
</file>