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C7B26-2D9D-4194-9ED0-5EA112EFD481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99AE7-B55C-4146-9EFF-D9D974D7D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71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99AE7-B55C-4146-9EFF-D9D974D7D32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860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99AE7-B55C-4146-9EFF-D9D974D7D32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374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84F0-657F-40DE-81E8-4C31D0A1675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29DC-6514-429B-8E5F-0E6FB5C5C8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173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84F0-657F-40DE-81E8-4C31D0A1675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29DC-6514-429B-8E5F-0E6FB5C5C8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124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84F0-657F-40DE-81E8-4C31D0A1675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29DC-6514-429B-8E5F-0E6FB5C5C8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140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84F0-657F-40DE-81E8-4C31D0A1675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29DC-6514-429B-8E5F-0E6FB5C5C8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74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84F0-657F-40DE-81E8-4C31D0A1675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29DC-6514-429B-8E5F-0E6FB5C5C8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912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84F0-657F-40DE-81E8-4C31D0A1675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29DC-6514-429B-8E5F-0E6FB5C5C8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21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84F0-657F-40DE-81E8-4C31D0A1675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29DC-6514-429B-8E5F-0E6FB5C5C8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54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84F0-657F-40DE-81E8-4C31D0A1675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29DC-6514-429B-8E5F-0E6FB5C5C8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38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84F0-657F-40DE-81E8-4C31D0A1675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29DC-6514-429B-8E5F-0E6FB5C5C8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651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84F0-657F-40DE-81E8-4C31D0A1675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29DC-6514-429B-8E5F-0E6FB5C5C8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9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84F0-657F-40DE-81E8-4C31D0A1675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29DC-6514-429B-8E5F-0E6FB5C5C8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426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384F0-657F-40DE-81E8-4C31D0A1675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429DC-6514-429B-8E5F-0E6FB5C5C8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53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0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0956" cy="680678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27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69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24302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88396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71448" cy="695894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71448" cy="695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96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01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98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44551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98050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53128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1999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156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</Words>
  <Application>Microsoft Office PowerPoint</Application>
  <PresentationFormat>Широкоэкранный</PresentationFormat>
  <Paragraphs>2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2022-02-17T04:14:07Z</dcterms:created>
  <dcterms:modified xsi:type="dcterms:W3CDTF">2022-02-17T06:49:41Z</dcterms:modified>
</cp:coreProperties>
</file>